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21154</TotalTime>
  <Words>851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Vidhi Rasik Solanki</cp:lastModifiedBy>
  <cp:revision>27</cp:revision>
  <cp:lastPrinted>2026-01-19T21:29:49Z</cp:lastPrinted>
  <dcterms:created xsi:type="dcterms:W3CDTF">2024-05-15T21:56:12Z</dcterms:created>
  <dcterms:modified xsi:type="dcterms:W3CDTF">2026-01-20T05:52:58Z</dcterms:modified>
</cp:coreProperties>
</file>